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28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0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4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2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97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0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3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8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55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6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3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FECA9-7706-4DEA-A1DE-C82C76F2D8DD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CD31D-CA30-4742-92B7-A740BB4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www.usppa.org/schools-training/initial-training-for-new-paramotor-pilots/hand-signals-for-pp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24" y="439036"/>
            <a:ext cx="1416636" cy="16083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79904" y="439036"/>
            <a:ext cx="49133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Powered Paragliding Hand Signals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80" y="2354355"/>
            <a:ext cx="3276767" cy="35257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977" y="3014958"/>
            <a:ext cx="3859829" cy="20634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680" y="5946197"/>
            <a:ext cx="3276767" cy="35370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5977" y="6585438"/>
            <a:ext cx="3859829" cy="20461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2237" y="9549357"/>
            <a:ext cx="6621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7"/>
              </a:rPr>
              <a:t>http://www.usppa.org/schools-training/initial-training-for-new-paramotor-pilots/hand-signals-for-ppg/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4519502" y="3100205"/>
            <a:ext cx="12107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YES</a:t>
            </a:r>
            <a:endParaRPr lang="en-US" sz="54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87911" y="3100205"/>
            <a:ext cx="12107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1070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10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Kiefer</dc:creator>
  <cp:lastModifiedBy>Roger Kiefer</cp:lastModifiedBy>
  <cp:revision>2</cp:revision>
  <cp:lastPrinted>2020-08-26T19:57:00Z</cp:lastPrinted>
  <dcterms:created xsi:type="dcterms:W3CDTF">2020-08-26T19:30:19Z</dcterms:created>
  <dcterms:modified xsi:type="dcterms:W3CDTF">2020-08-26T19:57:02Z</dcterms:modified>
</cp:coreProperties>
</file>