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1FFD-E72C-41A5-9BA5-78B0F4D53E2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85A21-64F7-4557-B275-CFAB8475E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94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1FFD-E72C-41A5-9BA5-78B0F4D53E2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85A21-64F7-4557-B275-CFAB8475E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511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1FFD-E72C-41A5-9BA5-78B0F4D53E2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85A21-64F7-4557-B275-CFAB8475E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505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1FFD-E72C-41A5-9BA5-78B0F4D53E2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85A21-64F7-4557-B275-CFAB8475E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957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1FFD-E72C-41A5-9BA5-78B0F4D53E2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85A21-64F7-4557-B275-CFAB8475E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783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1FFD-E72C-41A5-9BA5-78B0F4D53E2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85A21-64F7-4557-B275-CFAB8475E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635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1FFD-E72C-41A5-9BA5-78B0F4D53E2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85A21-64F7-4557-B275-CFAB8475E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530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1FFD-E72C-41A5-9BA5-78B0F4D53E2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85A21-64F7-4557-B275-CFAB8475E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542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1FFD-E72C-41A5-9BA5-78B0F4D53E2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85A21-64F7-4557-B275-CFAB8475E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841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1FFD-E72C-41A5-9BA5-78B0F4D53E2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85A21-64F7-4557-B275-CFAB8475E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458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1FFD-E72C-41A5-9BA5-78B0F4D53E2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85A21-64F7-4557-B275-CFAB8475E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759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B1FFD-E72C-41A5-9BA5-78B0F4D53E2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85A21-64F7-4557-B275-CFAB8475E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85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1691" y="55843"/>
            <a:ext cx="5927075" cy="746929"/>
          </a:xfr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Airport Traffic Patterns</a:t>
            </a:r>
            <a:endParaRPr lang="en-US" sz="3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1691" y="2919468"/>
            <a:ext cx="1762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>
                    <a:lumMod val="95000"/>
                  </a:schemeClr>
                </a:solidFill>
              </a:rPr>
              <a:t>Normal Pattern (Left)</a:t>
            </a:r>
            <a:endParaRPr lang="en-US" sz="1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00759" y="2402369"/>
            <a:ext cx="1478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>
                    <a:lumMod val="95000"/>
                  </a:schemeClr>
                </a:solidFill>
              </a:rPr>
              <a:t>1000’ AGL Typical</a:t>
            </a:r>
            <a:endParaRPr lang="en-US" sz="1200" b="1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65671" y="911226"/>
            <a:ext cx="5299113" cy="6346244"/>
            <a:chOff x="396607" y="1696598"/>
            <a:chExt cx="5299113" cy="634624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3929" t="1963" r="1571" b="2835"/>
            <a:stretch/>
          </p:blipFill>
          <p:spPr>
            <a:xfrm>
              <a:off x="396607" y="1696598"/>
              <a:ext cx="5299113" cy="6092328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1425307" y="7788926"/>
              <a:ext cx="3429000" cy="25391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050" b="0" i="0" dirty="0" smtClean="0">
                  <a:effectLst/>
                  <a:latin typeface="Roboto"/>
                </a:rPr>
                <a:t>Airplane Flying Handbook (FAA-H-8083-3B) Chapter 7</a:t>
              </a:r>
              <a:endParaRPr lang="en-US" sz="1050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75419" y="7232791"/>
            <a:ext cx="62796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Situational awareness 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K</a:t>
            </a:r>
            <a:r>
              <a:rPr lang="en-US" dirty="0" smtClean="0"/>
              <a:t>now the active runways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/>
              <a:t>Familiarize yourself with the pattern legs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/>
              <a:t>Stay </a:t>
            </a:r>
            <a:r>
              <a:rPr lang="en-US" b="1" u="sng" dirty="0" smtClean="0"/>
              <a:t>below</a:t>
            </a:r>
            <a:r>
              <a:rPr lang="en-US" dirty="0" smtClean="0"/>
              <a:t> pattern altitude when landing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/>
              <a:t>AVOID final/base legs, and extended final approach path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/>
              <a:t>Communicate &amp; monitor CTAF</a:t>
            </a:r>
          </a:p>
        </p:txBody>
      </p:sp>
    </p:spTree>
    <p:extLst>
      <p:ext uri="{BB962C8B-B14F-4D97-AF65-F5344CB8AC3E}">
        <p14:creationId xmlns:p14="http://schemas.microsoft.com/office/powerpoint/2010/main" val="3118537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</TotalTime>
  <Words>51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Roboto</vt:lpstr>
      <vt:lpstr>Wingdings</vt:lpstr>
      <vt:lpstr>Office Theme</vt:lpstr>
      <vt:lpstr>Airport Traffic Patterns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Airport Traffic Patterns</dc:title>
  <dc:creator>Roger Kiefer</dc:creator>
  <cp:lastModifiedBy>Roger Kiefer</cp:lastModifiedBy>
  <cp:revision>5</cp:revision>
  <cp:lastPrinted>2021-02-10T17:56:56Z</cp:lastPrinted>
  <dcterms:created xsi:type="dcterms:W3CDTF">2021-02-10T17:41:06Z</dcterms:created>
  <dcterms:modified xsi:type="dcterms:W3CDTF">2021-02-10T18:57:21Z</dcterms:modified>
</cp:coreProperties>
</file>